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1F11-48C4-514D-AE85-6FA49EE1976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9B8B-3F3F-3948-B7D4-F8E17036C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4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1F11-48C4-514D-AE85-6FA49EE1976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9B8B-3F3F-3948-B7D4-F8E17036C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4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1F11-48C4-514D-AE85-6FA49EE1976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9B8B-3F3F-3948-B7D4-F8E17036C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31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1F11-48C4-514D-AE85-6FA49EE1976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9B8B-3F3F-3948-B7D4-F8E17036C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1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1F11-48C4-514D-AE85-6FA49EE1976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9B8B-3F3F-3948-B7D4-F8E17036C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5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1F11-48C4-514D-AE85-6FA49EE1976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9B8B-3F3F-3948-B7D4-F8E17036C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7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1F11-48C4-514D-AE85-6FA49EE1976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9B8B-3F3F-3948-B7D4-F8E17036C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0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1F11-48C4-514D-AE85-6FA49EE1976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9B8B-3F3F-3948-B7D4-F8E17036C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7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1F11-48C4-514D-AE85-6FA49EE1976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9B8B-3F3F-3948-B7D4-F8E17036C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9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1F11-48C4-514D-AE85-6FA49EE1976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9B8B-3F3F-3948-B7D4-F8E17036C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0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41F11-48C4-514D-AE85-6FA49EE1976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9B8B-3F3F-3948-B7D4-F8E17036C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2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41F11-48C4-514D-AE85-6FA49EE1976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49B8B-3F3F-3948-B7D4-F8E17036C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4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fait les courses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5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lait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377" r="-7137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7755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</a:t>
            </a:r>
            <a:r>
              <a:rPr lang="fr-FR" dirty="0" err="1" smtClean="0"/>
              <a:t>oeufs</a:t>
            </a:r>
            <a:r>
              <a:rPr lang="fr-FR" dirty="0" smtClean="0"/>
              <a:t> (m)</a:t>
            </a:r>
            <a:endParaRPr lang="fr-F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89" r="-318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6147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yaourt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793" r="-2879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545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fromage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00" r="-1050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0615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beurre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83" r="-108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5555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</a:t>
            </a:r>
            <a:r>
              <a:rPr lang="en-US" dirty="0" err="1" smtClean="0"/>
              <a:t>supermarché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37" r="-1783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6230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moutarde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377" r="-7137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1779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mayonnaise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836" r="-5483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7285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ketchup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358" r="-57358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9673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confiture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715" r="-1871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443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À la </a:t>
            </a:r>
            <a:r>
              <a:rPr lang="fr-FR" dirty="0" err="1" smtClean="0"/>
              <a:t>patisserie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00" r="-1050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3970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À</a:t>
            </a:r>
            <a:r>
              <a:rPr lang="en-US" dirty="0" smtClean="0"/>
              <a:t> la charcuterie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00" r="-1050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1183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saucisson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6835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pâté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3861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jambon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8177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boucherie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20445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boeuf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37" r="-1783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44864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porc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00" r="-1050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7129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poulet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75789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Combien</a:t>
            </a:r>
            <a:r>
              <a:rPr lang="en-US" dirty="0" smtClean="0"/>
              <a:t> de _____ as-</a:t>
            </a:r>
            <a:r>
              <a:rPr lang="en-US" dirty="0" err="1" smtClean="0"/>
              <a:t>tu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15806" b="-158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133072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 de…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00" r="-10500"/>
          <a:stretch>
            <a:fillRect/>
          </a:stretch>
        </p:blipFill>
        <p:spPr bwMode="auto">
          <a:xfrm>
            <a:off x="484224" y="1600200"/>
            <a:ext cx="8229600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02258" y="6165110"/>
            <a:ext cx="296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Trop de </a:t>
            </a:r>
            <a:r>
              <a:rPr lang="en-US" dirty="0" err="1" smtClean="0"/>
              <a:t>confiture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6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gâteau </a:t>
            </a:r>
            <a:endParaRPr lang="fr-F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672" r="-3467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16560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Beaucoup de…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37" r="-1783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02258" y="6165110"/>
            <a:ext cx="296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Beaucoup de </a:t>
            </a:r>
            <a:r>
              <a:rPr lang="en-US" dirty="0" err="1" smtClean="0"/>
              <a:t>confiture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64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Assez</a:t>
            </a:r>
            <a:r>
              <a:rPr lang="en-US" dirty="0" smtClean="0"/>
              <a:t> de…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598" r="-14598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02258" y="6165110"/>
            <a:ext cx="296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Assez</a:t>
            </a:r>
            <a:r>
              <a:rPr lang="en-US" dirty="0" smtClean="0"/>
              <a:t> de </a:t>
            </a:r>
            <a:r>
              <a:rPr lang="en-US" dirty="0" err="1" smtClean="0"/>
              <a:t>confiture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96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peu</a:t>
            </a:r>
            <a:r>
              <a:rPr lang="en-US" dirty="0" smtClean="0"/>
              <a:t> de…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053" r="-1105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202258" y="6165110"/>
            <a:ext cx="296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 </a:t>
            </a:r>
            <a:r>
              <a:rPr lang="en-US" dirty="0" err="1" smtClean="0"/>
              <a:t>peu</a:t>
            </a:r>
            <a:r>
              <a:rPr lang="en-US" dirty="0" smtClean="0"/>
              <a:t> </a:t>
            </a:r>
            <a:r>
              <a:rPr lang="en-US" dirty="0" err="1" smtClean="0"/>
              <a:t>confiture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2187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Une</a:t>
            </a:r>
            <a:r>
              <a:rPr lang="en-US" dirty="0" smtClean="0"/>
              <a:t> tranche de…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82883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morceau</a:t>
            </a:r>
            <a:r>
              <a:rPr lang="en-US" dirty="0" smtClean="0"/>
              <a:t> de…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805" r="-2280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7829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boîte</a:t>
            </a:r>
            <a:r>
              <a:rPr lang="en-US" dirty="0" smtClean="0"/>
              <a:t> de…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61922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kilo de…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6622" r="-86622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4167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pot de…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64407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bouteille</a:t>
            </a:r>
            <a:r>
              <a:rPr lang="en-US" dirty="0" smtClean="0"/>
              <a:t> de…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91998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Attendre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78412" r="-784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33525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tarte aux fraises </a:t>
            </a:r>
            <a:endParaRPr lang="fr-F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4084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À la boulangerie </a:t>
            </a:r>
            <a:endParaRPr lang="fr-F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831" r="-10831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769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pain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099" r="-1809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2317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croissant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913" r="-3891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069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baguette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00" r="-1050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4650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crémerie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37" r="-1783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2035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122</Words>
  <Application>Microsoft Office PowerPoint</Application>
  <PresentationFormat>On-screen Show (4:3)</PresentationFormat>
  <Paragraphs>44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On fait les courses </vt:lpstr>
      <vt:lpstr>À la patisserie </vt:lpstr>
      <vt:lpstr>Le gâteau </vt:lpstr>
      <vt:lpstr>La tarte aux fraises </vt:lpstr>
      <vt:lpstr>À la boulangerie </vt:lpstr>
      <vt:lpstr>Le pain </vt:lpstr>
      <vt:lpstr>Le croissant</vt:lpstr>
      <vt:lpstr>La baguette </vt:lpstr>
      <vt:lpstr>À la crémerie</vt:lpstr>
      <vt:lpstr>Le lait </vt:lpstr>
      <vt:lpstr>Les oeufs (m)</vt:lpstr>
      <vt:lpstr>Le yaourt</vt:lpstr>
      <vt:lpstr>Le fromage </vt:lpstr>
      <vt:lpstr>Le beurre </vt:lpstr>
      <vt:lpstr>Au supermarché</vt:lpstr>
      <vt:lpstr>La moutarde </vt:lpstr>
      <vt:lpstr>La mayonnaise </vt:lpstr>
      <vt:lpstr>Le ketchup</vt:lpstr>
      <vt:lpstr>La confiture </vt:lpstr>
      <vt:lpstr>À la charcuterie </vt:lpstr>
      <vt:lpstr>Le saucisson </vt:lpstr>
      <vt:lpstr>Le pâté</vt:lpstr>
      <vt:lpstr>Le jambon</vt:lpstr>
      <vt:lpstr>À la boucherie</vt:lpstr>
      <vt:lpstr>Le boeuf </vt:lpstr>
      <vt:lpstr>Le porc</vt:lpstr>
      <vt:lpstr>Le poulet </vt:lpstr>
      <vt:lpstr>Combien de _____ as-tu?</vt:lpstr>
      <vt:lpstr>Trop de…</vt:lpstr>
      <vt:lpstr>Beaucoup de…</vt:lpstr>
      <vt:lpstr>Assez de…</vt:lpstr>
      <vt:lpstr>Un peu de…</vt:lpstr>
      <vt:lpstr>Une tranche de…</vt:lpstr>
      <vt:lpstr>Un morceau de…</vt:lpstr>
      <vt:lpstr>Une boîte de…</vt:lpstr>
      <vt:lpstr>Un kilo de…</vt:lpstr>
      <vt:lpstr>Un pot de…</vt:lpstr>
      <vt:lpstr>Une bouteille de…</vt:lpstr>
      <vt:lpstr>Attendre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fait les courses</dc:title>
  <dc:creator>Robin Shane</dc:creator>
  <cp:lastModifiedBy>User</cp:lastModifiedBy>
  <cp:revision>2</cp:revision>
  <dcterms:created xsi:type="dcterms:W3CDTF">2018-05-04T00:37:02Z</dcterms:created>
  <dcterms:modified xsi:type="dcterms:W3CDTF">2018-05-04T10:29:54Z</dcterms:modified>
</cp:coreProperties>
</file>